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81ADA29-FEFC-490E-BC6B-E56B4B190F6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16F789-D790-480F-90B0-564B193EEDED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871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DA29-FEFC-490E-BC6B-E56B4B190F6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F789-D790-480F-90B0-564B193EE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61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DA29-FEFC-490E-BC6B-E56B4B190F6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F789-D790-480F-90B0-564B193EE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833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DA29-FEFC-490E-BC6B-E56B4B190F6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F789-D790-480F-90B0-564B193EE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91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DA29-FEFC-490E-BC6B-E56B4B190F6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F789-D790-480F-90B0-564B193EEDED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1690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DA29-FEFC-490E-BC6B-E56B4B190F6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F789-D790-480F-90B0-564B193EE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25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DA29-FEFC-490E-BC6B-E56B4B190F6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F789-D790-480F-90B0-564B193EE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668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DA29-FEFC-490E-BC6B-E56B4B190F6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F789-D790-480F-90B0-564B193EE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979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DA29-FEFC-490E-BC6B-E56B4B190F6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F789-D790-480F-90B0-564B193EE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914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DA29-FEFC-490E-BC6B-E56B4B190F6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F789-D790-480F-90B0-564B193EE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807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DA29-FEFC-490E-BC6B-E56B4B190F6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6F789-D790-480F-90B0-564B193EE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156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F81ADA29-FEFC-490E-BC6B-E56B4B190F6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1A16F789-D790-480F-90B0-564B193EE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076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2">
            <a:extLst>
              <a:ext uri="{FF2B5EF4-FFF2-40B4-BE49-F238E27FC236}">
                <a16:creationId xmlns:a16="http://schemas.microsoft.com/office/drawing/2014/main" id="{63FED537-3AF1-4C36-9904-77B6A54D2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62458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5B775AA-75F7-4BD2-8600-C412C72DD6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4208424"/>
            <a:ext cx="9966960" cy="132588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600" cap="none" dirty="0">
                <a:cs typeface="Aparajita" panose="020B0502040204020203" pitchFamily="18" charset="0"/>
              </a:rPr>
              <a:t>We are going on a trip to Belfast zoo with school</a:t>
            </a:r>
          </a:p>
        </p:txBody>
      </p:sp>
      <p:pic>
        <p:nvPicPr>
          <p:cNvPr id="18" name="Picture 17" descr="A picture containing text, grass, tree, outdoor&#10;&#10;Description automatically generated">
            <a:extLst>
              <a:ext uri="{FF2B5EF4-FFF2-40B4-BE49-F238E27FC236}">
                <a16:creationId xmlns:a16="http://schemas.microsoft.com/office/drawing/2014/main" id="{24EF2C0A-52EB-4631-B768-40C1C3D59E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7" r="1" b="44158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415097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B71362F-6305-42A2-8633-285CE3813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1F50C1-F708-485D-B1A9-65873AB21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AF7F52A-561E-4CE4-A251-1565CF80F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67E998-E312-45A7-A84D-81D934208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62458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3A40B93-82ED-42F9-8E1D-8A1224039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710" y="4388754"/>
            <a:ext cx="9966960" cy="1325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3100" b="1" cap="all" dirty="0">
                <a:solidFill>
                  <a:srgbClr val="FFFFFF"/>
                </a:solidFill>
              </a:rPr>
              <a:t>All the animals are up the big hill, some may be inside, and some may be outside.</a:t>
            </a:r>
            <a:br>
              <a:rPr lang="en-US" sz="3100" b="1" cap="all" dirty="0">
                <a:solidFill>
                  <a:srgbClr val="FFFFFF"/>
                </a:solidFill>
              </a:rPr>
            </a:br>
            <a:endParaRPr lang="en-US" sz="3100" b="1" cap="all" dirty="0">
              <a:solidFill>
                <a:srgbClr val="FFFFFF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A3BFD8-1DCA-4E53-9E5F-9292C9BE3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1"/>
            <a:ext cx="11722100" cy="3964584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B5085B-F103-4D3E-9482-21E68C3BC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01" y="728472"/>
            <a:ext cx="4535304" cy="3027316"/>
          </a:xfrm>
          <a:prstGeom prst="rect">
            <a:avLst/>
          </a:prstGeom>
        </p:spPr>
      </p:pic>
      <p:pic>
        <p:nvPicPr>
          <p:cNvPr id="9" name="Picture 8" descr="A group of people standing outside a building&#10;&#10;Description automatically generated with medium confidence">
            <a:extLst>
              <a:ext uri="{FF2B5EF4-FFF2-40B4-BE49-F238E27FC236}">
                <a16:creationId xmlns:a16="http://schemas.microsoft.com/office/drawing/2014/main" id="{D8537D85-7FDA-434B-B258-9FF3D1A7F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339" y="691963"/>
            <a:ext cx="4331558" cy="324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97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09C0BCD-BEE9-423F-A51C-BCCD8E5EA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98D094-42B2-42BA-AA14-E8FBE073A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465D64B-59F4-4BDC-B833-A17EF1E04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3FE6F10-B3AD-4403-94CA-F51155286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64D6A39-A4F7-4B00-9F42-3BC67177D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246887"/>
            <a:ext cx="4397755" cy="6377939"/>
          </a:xfrm>
          <a:prstGeom prst="rect">
            <a:avLst/>
          </a:prstGeom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553ADF-88A1-4645-B819-890CA3DF7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370284" y="4405863"/>
            <a:ext cx="2763075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5D0D97D-7911-4A25-88E2-4D81FD4AB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B1AEDF-E81D-4C21-9E98-FC48DE0B9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138" y="857675"/>
            <a:ext cx="3113366" cy="36228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3000" b="1" cap="all" dirty="0">
                <a:solidFill>
                  <a:srgbClr val="FFFFFF"/>
                </a:solidFill>
              </a:rPr>
              <a:t>At the top there is a café called Tree top where we can have our lunch on picnic benches.</a:t>
            </a:r>
            <a:br>
              <a:rPr lang="en-US" sz="3000" b="1" cap="all" dirty="0">
                <a:solidFill>
                  <a:srgbClr val="FFFFFF"/>
                </a:solidFill>
              </a:rPr>
            </a:br>
            <a:endParaRPr lang="en-US" sz="3000" b="1" cap="all" dirty="0">
              <a:solidFill>
                <a:srgbClr val="FFFFFF"/>
              </a:solidFill>
            </a:endParaRPr>
          </a:p>
        </p:txBody>
      </p:sp>
      <p:pic>
        <p:nvPicPr>
          <p:cNvPr id="5" name="Picture 4" descr="A building with tables and chairs outside&#10;&#10;Description automatically generated with low confidence">
            <a:extLst>
              <a:ext uri="{FF2B5EF4-FFF2-40B4-BE49-F238E27FC236}">
                <a16:creationId xmlns:a16="http://schemas.microsoft.com/office/drawing/2014/main" id="{419271BD-4386-41DF-9A94-BA8F23D210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1" r="-2" b="-2"/>
          <a:stretch/>
        </p:blipFill>
        <p:spPr>
          <a:xfrm>
            <a:off x="872064" y="857675"/>
            <a:ext cx="6045576" cy="514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52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C1C66B7-9644-4D9B-9A19-5FD3E30EF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A682EA3-E633-4081-9743-2D462CD5C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4C124DA-5665-462A-B4DD-5F5F33852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78B057DF-594A-4B42-8A85-BFCA56887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 descr="A picture containing tree, outdoor, plant&#10;&#10;Description automatically generated">
            <a:extLst>
              <a:ext uri="{FF2B5EF4-FFF2-40B4-BE49-F238E27FC236}">
                <a16:creationId xmlns:a16="http://schemas.microsoft.com/office/drawing/2014/main" id="{CDA4847B-CF60-40E1-A181-2B479F8D37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" r="41458"/>
          <a:stretch/>
        </p:blipFill>
        <p:spPr>
          <a:xfrm rot="5400000">
            <a:off x="702079" y="-219479"/>
            <a:ext cx="6367779" cy="7314737"/>
          </a:xfrm>
          <a:prstGeom prst="rect">
            <a:avLst/>
          </a:prstGeom>
        </p:spPr>
      </p:pic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5A9D6F5D-A89D-483F-B534-E23F33DD8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6519" y="2023110"/>
            <a:ext cx="5095875" cy="2819399"/>
          </a:xfrm>
          <a:prstGeom prst="rect">
            <a:avLst/>
          </a:prstGeom>
          <a:ln w="317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 descr="A dolphin jumping out of water&#10;&#10;Description automatically generated">
            <a:extLst>
              <a:ext uri="{FF2B5EF4-FFF2-40B4-BE49-F238E27FC236}">
                <a16:creationId xmlns:a16="http://schemas.microsoft.com/office/drawing/2014/main" id="{55AD1628-333D-4958-8D0A-A0788B81B7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71"/>
          <a:stretch/>
        </p:blipFill>
        <p:spPr>
          <a:xfrm>
            <a:off x="7555833" y="3446096"/>
            <a:ext cx="4397407" cy="3175683"/>
          </a:xfrm>
          <a:prstGeom prst="rect">
            <a:avLst/>
          </a:prstGeom>
        </p:spPr>
      </p:pic>
      <p:pic>
        <p:nvPicPr>
          <p:cNvPr id="7" name="Picture 6" descr="A lion lying in the grass&#10;&#10;Description automatically generated">
            <a:extLst>
              <a:ext uri="{FF2B5EF4-FFF2-40B4-BE49-F238E27FC236}">
                <a16:creationId xmlns:a16="http://schemas.microsoft.com/office/drawing/2014/main" id="{CF0F851B-6925-45F8-B29F-7A7D3A2A66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745"/>
          <a:stretch/>
        </p:blipFill>
        <p:spPr>
          <a:xfrm>
            <a:off x="7555832" y="240792"/>
            <a:ext cx="4409903" cy="3216701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CB35E9D-BFB5-42AB-8A24-5664560C9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32816" y="3739411"/>
            <a:ext cx="338328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23FC53F-F904-42E0-857F-3FDD5D386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750" y="2189971"/>
            <a:ext cx="4439412" cy="162409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2600" b="1" cap="all">
                <a:solidFill>
                  <a:srgbClr val="FFFFFF"/>
                </a:solidFill>
              </a:rPr>
              <a:t>Down the hill there will be lots more animals for us to see.</a:t>
            </a:r>
            <a:br>
              <a:rPr lang="en-US" sz="2600" b="1" cap="all">
                <a:solidFill>
                  <a:srgbClr val="FFFFFF"/>
                </a:solidFill>
              </a:rPr>
            </a:br>
            <a:endParaRPr lang="en-US" sz="2600" b="1" cap="all">
              <a:solidFill>
                <a:srgbClr val="FFFFFF"/>
              </a:solidFill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8301C08-0912-4CA9-9571-10EEB4A52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55832" y="246888"/>
            <a:ext cx="0" cy="6364224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27C4134-CEC9-445C-A583-1EAC3165C2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55832" y="3456431"/>
            <a:ext cx="4407408" cy="0"/>
          </a:xfrm>
          <a:prstGeom prst="line">
            <a:avLst/>
          </a:prstGeom>
          <a:ln w="31750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2141853E-D030-451D-993A-7FAFDA03E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31750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39731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09C0BCD-BEE9-423F-A51C-BCCD8E5EA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98D094-42B2-42BA-AA14-E8FBE073A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465D64B-59F4-4BDC-B833-A17EF1E04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04BCB9E2-CEA3-4AED-BDAC-BFD45CE9C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9E92B39E-F855-499B-BD7E-36BAB93A9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246887"/>
            <a:ext cx="7314691" cy="6377939"/>
          </a:xfrm>
          <a:prstGeom prst="rect">
            <a:avLst/>
          </a:prstGeom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0C72FFD-DD89-412D-B569-F9A0F3A69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33843" y="4005950"/>
            <a:ext cx="531902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F294E8CF-7744-4206-9889-C122C30E8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3275DC-6F51-4000-8672-3718BCDB2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3553" y="893398"/>
            <a:ext cx="6019601" cy="318720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5600" b="1" cap="all" dirty="0">
                <a:solidFill>
                  <a:srgbClr val="FFFFFF"/>
                </a:solidFill>
              </a:rPr>
              <a:t>When it’s time to go home we leave through the giftshop</a:t>
            </a:r>
          </a:p>
        </p:txBody>
      </p:sp>
      <p:pic>
        <p:nvPicPr>
          <p:cNvPr id="5" name="Content Placeholder 4" descr="A picture containing text, indoor, ceiling, floor&#10;&#10;Description automatically generated">
            <a:extLst>
              <a:ext uri="{FF2B5EF4-FFF2-40B4-BE49-F238E27FC236}">
                <a16:creationId xmlns:a16="http://schemas.microsoft.com/office/drawing/2014/main" id="{EECD2255-E4C8-47DF-B54C-709BB31D4C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40" r="25530" b="1"/>
          <a:stretch/>
        </p:blipFill>
        <p:spPr>
          <a:xfrm>
            <a:off x="872065" y="857675"/>
            <a:ext cx="3135414" cy="514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148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221CDE-5758-4F8A-8E5E-597B1D5AC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1480FC-7901-40F2-8538-739D6CD4F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45BCBED-A6B8-49F8-966E-3424F39CB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BC5E09C-4939-469C-A1BD-6386726DA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62458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7C07E6B-7C94-4DF2-AA61-0BC69CC63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980" y="4208424"/>
            <a:ext cx="9966960" cy="1325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3600" b="1" cap="all">
                <a:solidFill>
                  <a:srgbClr val="FFFFFF"/>
                </a:solidFill>
              </a:rPr>
              <a:t>Then we say goodbye to the zoo and head back to school on the bus.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9783CD-C844-4FA7-ACA9-A319613CA4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45" t="9653" r="8592" b="12964"/>
          <a:stretch/>
        </p:blipFill>
        <p:spPr>
          <a:xfrm>
            <a:off x="6394582" y="243840"/>
            <a:ext cx="5246559" cy="33103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9D2832-86F1-49ED-8C5F-BFFD65C4FC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9" b="-4"/>
          <a:stretch/>
        </p:blipFill>
        <p:spPr>
          <a:xfrm>
            <a:off x="550859" y="206836"/>
            <a:ext cx="3975988" cy="3385441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DE044F79-9A4C-4D26-A584-7B6AE2FF8B86}"/>
              </a:ext>
            </a:extLst>
          </p:cNvPr>
          <p:cNvSpPr/>
          <p:nvPr/>
        </p:nvSpPr>
        <p:spPr>
          <a:xfrm>
            <a:off x="4609322" y="1548882"/>
            <a:ext cx="1595535" cy="39183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3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4F483-3DAD-4E69-878C-3D8AEE285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At the zoo we will see lots of different animals, plants, buildings and people.</a:t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4" descr="A close-up of a monkey&#10;&#10;Description automatically generated with medium confidence">
            <a:extLst>
              <a:ext uri="{FF2B5EF4-FFF2-40B4-BE49-F238E27FC236}">
                <a16:creationId xmlns:a16="http://schemas.microsoft.com/office/drawing/2014/main" id="{2842205D-75C4-4DAA-9473-C3A1978D4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239" y="4272511"/>
            <a:ext cx="1603495" cy="2017196"/>
          </a:xfrm>
          <a:prstGeom prst="rect">
            <a:avLst/>
          </a:prstGeom>
        </p:spPr>
      </p:pic>
      <p:pic>
        <p:nvPicPr>
          <p:cNvPr id="7" name="Picture 6" descr="A picture containing grass, antelope, mammal, outdoor&#10;&#10;Description automatically generated">
            <a:extLst>
              <a:ext uri="{FF2B5EF4-FFF2-40B4-BE49-F238E27FC236}">
                <a16:creationId xmlns:a16="http://schemas.microsoft.com/office/drawing/2014/main" id="{C81B4207-6A61-4244-8DB7-B8F58C6C95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06"/>
          <a:stretch/>
        </p:blipFill>
        <p:spPr>
          <a:xfrm>
            <a:off x="3285267" y="1802764"/>
            <a:ext cx="1725440" cy="2285181"/>
          </a:xfrm>
          <a:prstGeom prst="rect">
            <a:avLst/>
          </a:prstGeom>
        </p:spPr>
      </p:pic>
      <p:pic>
        <p:nvPicPr>
          <p:cNvPr id="11" name="Picture 10" descr="A picture containing bird, bird of prey, outdoor, eagle&#10;&#10;Description automatically generated">
            <a:extLst>
              <a:ext uri="{FF2B5EF4-FFF2-40B4-BE49-F238E27FC236}">
                <a16:creationId xmlns:a16="http://schemas.microsoft.com/office/drawing/2014/main" id="{11F119EE-E84D-4B8F-8BA1-587D4C7C5B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94" y="4922383"/>
            <a:ext cx="2368577" cy="1581151"/>
          </a:xfrm>
          <a:prstGeom prst="rect">
            <a:avLst/>
          </a:prstGeom>
        </p:spPr>
      </p:pic>
      <p:pic>
        <p:nvPicPr>
          <p:cNvPr id="15" name="Picture 14" descr="A group of small animals&#10;&#10;Description automatically generated with low confidence">
            <a:extLst>
              <a:ext uri="{FF2B5EF4-FFF2-40B4-BE49-F238E27FC236}">
                <a16:creationId xmlns:a16="http://schemas.microsoft.com/office/drawing/2014/main" id="{DF8E6FB7-BD6D-42B7-A19D-3B3C687F75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6615" y="1622643"/>
            <a:ext cx="2264212" cy="1698159"/>
          </a:xfrm>
          <a:prstGeom prst="rect">
            <a:avLst/>
          </a:prstGeom>
        </p:spPr>
      </p:pic>
      <p:pic>
        <p:nvPicPr>
          <p:cNvPr id="17" name="Picture 16" descr="A green lizard on a branch&#10;&#10;Description automatically generated with medium confidence">
            <a:extLst>
              <a:ext uri="{FF2B5EF4-FFF2-40B4-BE49-F238E27FC236}">
                <a16:creationId xmlns:a16="http://schemas.microsoft.com/office/drawing/2014/main" id="{003199FC-3665-4563-98B9-D173CA4611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37" y="3354429"/>
            <a:ext cx="2301490" cy="1534326"/>
          </a:xfrm>
          <a:prstGeom prst="rect">
            <a:avLst/>
          </a:prstGeom>
        </p:spPr>
      </p:pic>
      <p:pic>
        <p:nvPicPr>
          <p:cNvPr id="19" name="Picture 18" descr="A bee on a flower&#10;&#10;Description automatically generated with medium confidence">
            <a:extLst>
              <a:ext uri="{FF2B5EF4-FFF2-40B4-BE49-F238E27FC236}">
                <a16:creationId xmlns:a16="http://schemas.microsoft.com/office/drawing/2014/main" id="{0337794F-53C0-4E54-946E-829D407C21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743" y="1802764"/>
            <a:ext cx="2827732" cy="2120799"/>
          </a:xfrm>
          <a:prstGeom prst="rect">
            <a:avLst/>
          </a:prstGeom>
        </p:spPr>
      </p:pic>
      <p:pic>
        <p:nvPicPr>
          <p:cNvPr id="21" name="Picture 20" descr="A butterfly on a purple flower&#10;&#10;Description automatically generated">
            <a:extLst>
              <a:ext uri="{FF2B5EF4-FFF2-40B4-BE49-F238E27FC236}">
                <a16:creationId xmlns:a16="http://schemas.microsoft.com/office/drawing/2014/main" id="{B4AAC067-D412-42FC-AA09-2C09F3AED15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6"/>
          <a:stretch/>
        </p:blipFill>
        <p:spPr>
          <a:xfrm>
            <a:off x="5235521" y="4272511"/>
            <a:ext cx="2905773" cy="1753300"/>
          </a:xfrm>
          <a:prstGeom prst="rect">
            <a:avLst/>
          </a:prstGeom>
        </p:spPr>
      </p:pic>
      <p:pic>
        <p:nvPicPr>
          <p:cNvPr id="25" name="Picture 24" descr="A picture containing tree, outdoor, sky, road&#10;&#10;Description automatically generated">
            <a:extLst>
              <a:ext uri="{FF2B5EF4-FFF2-40B4-BE49-F238E27FC236}">
                <a16:creationId xmlns:a16="http://schemas.microsoft.com/office/drawing/2014/main" id="{FAF26759-80AB-47CB-9219-822CD9A88C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511" y="1895354"/>
            <a:ext cx="3304352" cy="1935617"/>
          </a:xfrm>
          <a:prstGeom prst="rect">
            <a:avLst/>
          </a:prstGeom>
        </p:spPr>
      </p:pic>
      <p:pic>
        <p:nvPicPr>
          <p:cNvPr id="27" name="Picture 26" descr="A green building with a sign on it&#10;&#10;Description automatically generated with medium confidence">
            <a:extLst>
              <a:ext uri="{FF2B5EF4-FFF2-40B4-BE49-F238E27FC236}">
                <a16:creationId xmlns:a16="http://schemas.microsoft.com/office/drawing/2014/main" id="{FC8FEFD9-F87C-46DC-8BA9-04A9799CF1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366" y="4228622"/>
            <a:ext cx="3091628" cy="206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875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809C0BCD-BEE9-423F-A51C-BCCD8E5EA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98D094-42B2-42BA-AA14-E8FBE073A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465D64B-59F4-4BDC-B833-A17EF1E04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3FED537-3AF1-4C36-9904-77B6A54D2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62458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0939C76-33C3-4EA8-A6CE-00F0E8DCA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980" y="4206240"/>
            <a:ext cx="9966960" cy="1325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3100" b="1" cap="all">
                <a:solidFill>
                  <a:srgbClr val="FFFFFF"/>
                </a:solidFill>
              </a:rPr>
              <a:t>First, we will get on the bus at school with our teacher and classmates.</a:t>
            </a:r>
            <a:br>
              <a:rPr lang="en-US" sz="3100" b="1" cap="all">
                <a:solidFill>
                  <a:srgbClr val="FFFFFF"/>
                </a:solidFill>
              </a:rPr>
            </a:br>
            <a:endParaRPr lang="en-US" sz="3100" b="1" cap="all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008967-D43B-4AAD-9922-9A56EC569F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253" r="1" b="27566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521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09C0BCD-BEE9-423F-A51C-BCCD8E5EA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98D094-42B2-42BA-AA14-E8FBE073A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465D64B-59F4-4BDC-B833-A17EF1E04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3FE6F10-B3AD-4403-94CA-F51155286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64D6A39-A4F7-4B00-9F42-3BC67177D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246887"/>
            <a:ext cx="4397755" cy="6377939"/>
          </a:xfrm>
          <a:prstGeom prst="rect">
            <a:avLst/>
          </a:prstGeom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553ADF-88A1-4645-B819-890CA3DF7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370284" y="4405863"/>
            <a:ext cx="2763075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5D0D97D-7911-4A25-88E2-4D81FD4AB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2E8CF0-B549-4258-A8A3-BB8E1DDBA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138" y="857675"/>
            <a:ext cx="3113366" cy="36228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3400" b="1" cap="all">
                <a:solidFill>
                  <a:srgbClr val="FFFFFF"/>
                </a:solidFill>
              </a:rPr>
              <a:t>The bus will go up a hill and bring us to the doors of Belfast zoo</a:t>
            </a:r>
            <a:br>
              <a:rPr lang="en-US" sz="3400" b="1" cap="all">
                <a:solidFill>
                  <a:srgbClr val="FFFFFF"/>
                </a:solidFill>
              </a:rPr>
            </a:br>
            <a:endParaRPr lang="en-US" sz="3400" b="1" cap="all">
              <a:solidFill>
                <a:srgbClr val="FFFFFF"/>
              </a:solidFill>
            </a:endParaRPr>
          </a:p>
        </p:txBody>
      </p:sp>
      <p:pic>
        <p:nvPicPr>
          <p:cNvPr id="5" name="Content Placeholder 4" descr="A picture containing text, building, outdoor&#10;&#10;Description automatically generated">
            <a:extLst>
              <a:ext uri="{FF2B5EF4-FFF2-40B4-BE49-F238E27FC236}">
                <a16:creationId xmlns:a16="http://schemas.microsoft.com/office/drawing/2014/main" id="{4CB0E514-188B-4369-B6B8-3E98F740C1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7" r="13434" b="1"/>
          <a:stretch/>
        </p:blipFill>
        <p:spPr>
          <a:xfrm>
            <a:off x="872064" y="857675"/>
            <a:ext cx="6045576" cy="514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547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FB71362F-6305-42A2-8633-285CE3813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11F50C1-F708-485D-B1A9-65873AB21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AF7F52A-561E-4CE4-A251-1565CF80F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DB48365C-39E4-41C6-B96C-26408CCFA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86C03931-92CB-4E6A-822B-50DE06211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1562" y="246887"/>
            <a:ext cx="7314691" cy="6377939"/>
          </a:xfrm>
          <a:prstGeom prst="rect">
            <a:avLst/>
          </a:prstGeom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5D924A8-0CBC-4398-8B74-63D26D33B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9397" y="4005950"/>
            <a:ext cx="531902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25217770-871E-441F-AD70-16C1E0D56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574CCD-09F5-43CE-B78A-B99B44186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107" y="893398"/>
            <a:ext cx="6019601" cy="318720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2900" b="1" cap="all">
                <a:solidFill>
                  <a:srgbClr val="FFFFFF"/>
                </a:solidFill>
              </a:rPr>
              <a:t>We will go to the Lady/Man at reception to pay and wait with our teacher and classmates here. The lady/Man will also give us a map of the zoo</a:t>
            </a:r>
            <a:br>
              <a:rPr lang="en-US" sz="2900" b="1" cap="all">
                <a:solidFill>
                  <a:srgbClr val="FFFFFF"/>
                </a:solidFill>
              </a:rPr>
            </a:br>
            <a:endParaRPr lang="en-US" sz="2900" b="1" cap="all">
              <a:solidFill>
                <a:srgbClr val="FFFFFF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A31D9BD-07E7-4FED-9A0B-DD9B6EC49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4730" y="728472"/>
            <a:ext cx="3443878" cy="2540508"/>
          </a:xfrm>
          <a:prstGeom prst="rect">
            <a:avLst/>
          </a:prstGeom>
          <a:solidFill>
            <a:srgbClr val="FFFFFF"/>
          </a:solidFill>
          <a:ln w="1270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B3CAE0-FFA2-4EC1-AD15-8D8545356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0735" y="817624"/>
            <a:ext cx="1691366" cy="2393443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83F450D6-4ADD-4996-A79D-C5304C2F9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4731" y="3589019"/>
            <a:ext cx="3443878" cy="2542032"/>
          </a:xfrm>
          <a:prstGeom prst="rect">
            <a:avLst/>
          </a:prstGeom>
          <a:solidFill>
            <a:srgbClr val="FFFFFF"/>
          </a:solidFill>
          <a:ln w="1270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person, indoor, playing, game&#10;&#10;Description automatically generated">
            <a:extLst>
              <a:ext uri="{FF2B5EF4-FFF2-40B4-BE49-F238E27FC236}">
                <a16:creationId xmlns:a16="http://schemas.microsoft.com/office/drawing/2014/main" id="{8EA3B1E1-A7A8-4E19-A916-F859AE50C3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766" y="3846835"/>
            <a:ext cx="3035808" cy="202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81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B221CDE-5758-4F8A-8E5E-597B1D5AC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11480FC-7901-40F2-8538-739D6CD4F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45BCBED-A6B8-49F8-966E-3424F39CB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BC5E09C-4939-469C-A1BD-6386726DA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62458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96DEBEE-2811-42BD-A94C-BCA9A0358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980" y="4208424"/>
            <a:ext cx="9966960" cy="1325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3100" b="1" cap="all">
                <a:solidFill>
                  <a:srgbClr val="FFFFFF"/>
                </a:solidFill>
              </a:rPr>
              <a:t>Then we follow the arrows up the big hill and will walk pass Floral hall </a:t>
            </a:r>
            <a:br>
              <a:rPr lang="en-US" sz="3100" b="1" cap="all">
                <a:solidFill>
                  <a:srgbClr val="FFFFFF"/>
                </a:solidFill>
              </a:rPr>
            </a:br>
            <a:endParaRPr lang="en-US" sz="3100" b="1" cap="all">
              <a:solidFill>
                <a:srgbClr val="FFFFFF"/>
              </a:solidFill>
            </a:endParaRPr>
          </a:p>
        </p:txBody>
      </p:sp>
      <p:pic>
        <p:nvPicPr>
          <p:cNvPr id="6" name="Picture 5" descr="A person and a child walking on a path surrounded by bushes&#10;&#10;Description automatically generated with low confidence">
            <a:extLst>
              <a:ext uri="{FF2B5EF4-FFF2-40B4-BE49-F238E27FC236}">
                <a16:creationId xmlns:a16="http://schemas.microsoft.com/office/drawing/2014/main" id="{9B6500E0-D138-4889-9998-D6883E1861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8" r="-2" b="7436"/>
          <a:stretch/>
        </p:blipFill>
        <p:spPr>
          <a:xfrm>
            <a:off x="243840" y="256540"/>
            <a:ext cx="7287768" cy="37642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946E00-EB7C-4636-BFB2-500A1EC8EA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40" r="-2" b="29499"/>
          <a:stretch/>
        </p:blipFill>
        <p:spPr>
          <a:xfrm>
            <a:off x="7531608" y="256540"/>
            <a:ext cx="4420906" cy="376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69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7">
            <a:extLst>
              <a:ext uri="{FF2B5EF4-FFF2-40B4-BE49-F238E27FC236}">
                <a16:creationId xmlns:a16="http://schemas.microsoft.com/office/drawing/2014/main" id="{FB71362F-6305-42A2-8633-285CE3813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" name="Rectangle 29">
            <a:extLst>
              <a:ext uri="{FF2B5EF4-FFF2-40B4-BE49-F238E27FC236}">
                <a16:creationId xmlns:a16="http://schemas.microsoft.com/office/drawing/2014/main" id="{611F50C1-F708-485D-B1A9-65873AB21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2" name="Straight Connector 31">
            <a:extLst>
              <a:ext uri="{FF2B5EF4-FFF2-40B4-BE49-F238E27FC236}">
                <a16:creationId xmlns:a16="http://schemas.microsoft.com/office/drawing/2014/main" id="{BAF7F52A-561E-4CE4-A251-1565CF80F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33">
            <a:extLst>
              <a:ext uri="{FF2B5EF4-FFF2-40B4-BE49-F238E27FC236}">
                <a16:creationId xmlns:a16="http://schemas.microsoft.com/office/drawing/2014/main" id="{4B67E998-E312-45A7-A84D-81D934208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62458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585D0C0-3FE0-41A5-8AB6-91E76B9EB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710" y="4441689"/>
            <a:ext cx="9966960" cy="132588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85000"/>
              </a:lnSpc>
            </a:pPr>
            <a:r>
              <a:rPr lang="en-US" sz="2800" b="1" cap="all" dirty="0">
                <a:solidFill>
                  <a:srgbClr val="FFFFFF"/>
                </a:solidFill>
              </a:rPr>
              <a:t>This will bring us to education </a:t>
            </a:r>
            <a:r>
              <a:rPr lang="en-US" sz="2800" b="1" cap="all" dirty="0" err="1">
                <a:solidFill>
                  <a:srgbClr val="FFFFFF"/>
                </a:solidFill>
              </a:rPr>
              <a:t>centre</a:t>
            </a:r>
            <a:r>
              <a:rPr lang="en-US" sz="2800" b="1" cap="all" dirty="0">
                <a:solidFill>
                  <a:srgbClr val="FFFFFF"/>
                </a:solidFill>
              </a:rPr>
              <a:t>, where we will meet the education officer who will teach us all about animals. </a:t>
            </a:r>
            <a:br>
              <a:rPr lang="en-US" sz="2100" b="1" cap="all" dirty="0">
                <a:solidFill>
                  <a:srgbClr val="FFFFFF"/>
                </a:solidFill>
              </a:rPr>
            </a:br>
            <a:endParaRPr lang="en-US" sz="2100" b="1" cap="all" dirty="0">
              <a:solidFill>
                <a:srgbClr val="FFFFFF"/>
              </a:solidFill>
            </a:endParaRPr>
          </a:p>
        </p:txBody>
      </p:sp>
      <p:sp>
        <p:nvSpPr>
          <p:cNvPr id="44" name="Rectangle 35">
            <a:extLst>
              <a:ext uri="{FF2B5EF4-FFF2-40B4-BE49-F238E27FC236}">
                <a16:creationId xmlns:a16="http://schemas.microsoft.com/office/drawing/2014/main" id="{43A3BFD8-1DCA-4E53-9E5F-9292C9BE3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1"/>
            <a:ext cx="11722100" cy="3964584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 descr="A green building with a sign on it&#10;&#10;Description automatically generated with medium confidence">
            <a:extLst>
              <a:ext uri="{FF2B5EF4-FFF2-40B4-BE49-F238E27FC236}">
                <a16:creationId xmlns:a16="http://schemas.microsoft.com/office/drawing/2014/main" id="{F20D318F-9692-4781-AB35-8B97D79E5B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01" y="728472"/>
            <a:ext cx="4535304" cy="3027316"/>
          </a:xfrm>
          <a:prstGeom prst="rect">
            <a:avLst/>
          </a:prstGeom>
        </p:spPr>
      </p:pic>
      <p:pic>
        <p:nvPicPr>
          <p:cNvPr id="8" name="Picture 7" descr="A room with tables and chairs&#10;&#10;Description automatically generated with medium confidence">
            <a:extLst>
              <a:ext uri="{FF2B5EF4-FFF2-40B4-BE49-F238E27FC236}">
                <a16:creationId xmlns:a16="http://schemas.microsoft.com/office/drawing/2014/main" id="{AD8BC31B-56FC-4806-8402-0E15DF7B7A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066" y="708306"/>
            <a:ext cx="4565516" cy="304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56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09C0BCD-BEE9-423F-A51C-BCCD8E5EA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98D094-42B2-42BA-AA14-E8FBE073A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465D64B-59F4-4BDC-B833-A17EF1E04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8677094E-F0FE-4EC2-9511-5A411A2E1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0E1ADA3-256B-436F-BB84-15BF272B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378" y="246887"/>
            <a:ext cx="5861321" cy="6377939"/>
          </a:xfrm>
          <a:prstGeom prst="rect">
            <a:avLst/>
          </a:prstGeom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DDC7D3D-A4F6-4638-B02B-2DBB6C11F5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36924" y="4220801"/>
            <a:ext cx="4215939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5C091E65-5627-4CC0-82AA-74A3C89D7C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F5D625-7B9D-4D11-A368-DE1F57AE7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924" y="857675"/>
            <a:ext cx="4566230" cy="343778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3400" b="1" cap="all" dirty="0">
                <a:solidFill>
                  <a:srgbClr val="FFFFFF"/>
                </a:solidFill>
              </a:rPr>
              <a:t>After the lesson is over, we get to </a:t>
            </a:r>
            <a:r>
              <a:rPr lang="en-US" sz="3400" b="1" u="sng" cap="all" dirty="0">
                <a:solidFill>
                  <a:srgbClr val="FFFFFF"/>
                </a:solidFill>
              </a:rPr>
              <a:t>explore</a:t>
            </a:r>
            <a:r>
              <a:rPr lang="en-US" sz="3400" b="1" cap="all" dirty="0">
                <a:solidFill>
                  <a:srgbClr val="FFFFFF"/>
                </a:solidFill>
              </a:rPr>
              <a:t> the zoo with our teacher and classmates</a:t>
            </a:r>
            <a:br>
              <a:rPr lang="en-US" sz="3400" b="1" cap="all" dirty="0">
                <a:solidFill>
                  <a:srgbClr val="FFFFFF"/>
                </a:solidFill>
              </a:rPr>
            </a:br>
            <a:endParaRPr lang="en-US" sz="3400" b="1" cap="all" dirty="0">
              <a:solidFill>
                <a:srgbClr val="FFFFFF"/>
              </a:solidFill>
            </a:endParaRPr>
          </a:p>
        </p:txBody>
      </p:sp>
      <p:pic>
        <p:nvPicPr>
          <p:cNvPr id="5" name="Picture 4" descr="A group of giraffes and zebras in a zoo exhibit&#10;&#10;Description automatically generated">
            <a:extLst>
              <a:ext uri="{FF2B5EF4-FFF2-40B4-BE49-F238E27FC236}">
                <a16:creationId xmlns:a16="http://schemas.microsoft.com/office/drawing/2014/main" id="{D8AFF309-4866-48B5-BA9D-B0DB37F9F1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6" r="9036" b="3"/>
          <a:stretch/>
        </p:blipFill>
        <p:spPr>
          <a:xfrm>
            <a:off x="872064" y="857675"/>
            <a:ext cx="4593715" cy="514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08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09C0BCD-BEE9-423F-A51C-BCCD8E5EA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98D094-42B2-42BA-AA14-E8FBE073A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465D64B-59F4-4BDC-B833-A17EF1E04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3FE6F10-B3AD-4403-94CA-F51155286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64D6A39-A4F7-4B00-9F42-3BC67177D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246887"/>
            <a:ext cx="4397755" cy="6377939"/>
          </a:xfrm>
          <a:prstGeom prst="rect">
            <a:avLst/>
          </a:prstGeom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553ADF-88A1-4645-B819-890CA3DF7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370284" y="4405863"/>
            <a:ext cx="2763075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5D0D97D-7911-4A25-88E2-4D81FD4AB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CCAE0E-F184-45F6-AA49-56B9F4C5E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138" y="857675"/>
            <a:ext cx="3113366" cy="36228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2600" b="1" cap="all" dirty="0">
                <a:solidFill>
                  <a:srgbClr val="FFFFFF"/>
                </a:solidFill>
              </a:rPr>
              <a:t>Beside the pond with the flamingos and ducks there is a big play park where we can have snack and play.</a:t>
            </a:r>
            <a:br>
              <a:rPr lang="en-US" sz="2600" b="1" cap="all" dirty="0">
                <a:solidFill>
                  <a:srgbClr val="FFFFFF"/>
                </a:solidFill>
              </a:rPr>
            </a:br>
            <a:endParaRPr lang="en-US" sz="2600" b="1" cap="all" dirty="0">
              <a:solidFill>
                <a:srgbClr val="FFFFFF"/>
              </a:solidFill>
            </a:endParaRPr>
          </a:p>
        </p:txBody>
      </p:sp>
      <p:pic>
        <p:nvPicPr>
          <p:cNvPr id="5" name="Picture 4" descr="A picture containing sky, outdoor, area, playground&#10;&#10;Description automatically generated">
            <a:extLst>
              <a:ext uri="{FF2B5EF4-FFF2-40B4-BE49-F238E27FC236}">
                <a16:creationId xmlns:a16="http://schemas.microsoft.com/office/drawing/2014/main" id="{3D728F91-89CA-4B35-A2BC-AEB7A77329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" r="19691" b="-2"/>
          <a:stretch/>
        </p:blipFill>
        <p:spPr>
          <a:xfrm>
            <a:off x="872064" y="857675"/>
            <a:ext cx="6045576" cy="514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256736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176</TotalTime>
  <Words>263</Words>
  <Application>Microsoft Office PowerPoint</Application>
  <PresentationFormat>Widescreen</PresentationFormat>
  <Paragraphs>14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Corbel</vt:lpstr>
      <vt:lpstr>Basis</vt:lpstr>
      <vt:lpstr>We are going on a trip to Belfast zoo with school</vt:lpstr>
      <vt:lpstr>At the zoo we will see lots of different animals, plants, buildings and people. </vt:lpstr>
      <vt:lpstr>First, we will get on the bus at school with our teacher and classmates. </vt:lpstr>
      <vt:lpstr>The bus will go up a hill and bring us to the doors of Belfast zoo </vt:lpstr>
      <vt:lpstr>We will go to the Lady/Man at reception to pay and wait with our teacher and classmates here. The lady/Man will also give us a map of the zoo </vt:lpstr>
      <vt:lpstr>Then we follow the arrows up the big hill and will walk pass Floral hall  </vt:lpstr>
      <vt:lpstr>This will bring us to education centre, where we will meet the education officer who will teach us all about animals.  </vt:lpstr>
      <vt:lpstr>After the lesson is over, we get to explore the zoo with our teacher and classmates </vt:lpstr>
      <vt:lpstr>Beside the pond with the flamingos and ducks there is a big play park where we can have snack and play. </vt:lpstr>
      <vt:lpstr>All the animals are up the big hill, some may be inside, and some may be outside. </vt:lpstr>
      <vt:lpstr>At the top there is a café called Tree top where we can have our lunch on picnic benches. </vt:lpstr>
      <vt:lpstr>Down the hill there will be lots more animals for us to see. </vt:lpstr>
      <vt:lpstr>When it’s time to go home we leave through the giftshop</vt:lpstr>
      <vt:lpstr>Then we say goodbye to the zoo and head back to school on the bus.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I’m going on a trip to Belfast zoo with my school</dc:title>
  <dc:creator>Aine Kearney</dc:creator>
  <cp:lastModifiedBy>Aine Kearney</cp:lastModifiedBy>
  <cp:revision>11</cp:revision>
  <dcterms:created xsi:type="dcterms:W3CDTF">2022-02-09T08:35:48Z</dcterms:created>
  <dcterms:modified xsi:type="dcterms:W3CDTF">2022-02-24T09:31:54Z</dcterms:modified>
</cp:coreProperties>
</file>