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87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61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83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914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69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2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66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97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91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0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15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81ADA29-FEFC-490E-BC6B-E56B4B190F69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A16F789-D790-480F-90B0-564B193EED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07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2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5B775AA-75F7-4BD2-8600-C412C72DD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600" cap="none" dirty="0">
                <a:cs typeface="Aparajita" panose="020B0502040204020203" pitchFamily="18" charset="0"/>
              </a:rPr>
              <a:t>We are going on a trip to Belfast zoo with school</a:t>
            </a:r>
          </a:p>
        </p:txBody>
      </p:sp>
      <p:pic>
        <p:nvPicPr>
          <p:cNvPr id="18" name="Picture 17" descr="A picture containing text, grass, tree, outdoor&#10;&#10;Description automatically generated">
            <a:extLst>
              <a:ext uri="{FF2B5EF4-FFF2-40B4-BE49-F238E27FC236}">
                <a16:creationId xmlns:a16="http://schemas.microsoft.com/office/drawing/2014/main" id="{24EF2C0A-52EB-4631-B768-40C1C3D59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7" r="1" b="44158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5097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3A40B93-82ED-42F9-8E1D-8A122403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10" y="438875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100" b="1" cap="all" dirty="0">
                <a:solidFill>
                  <a:srgbClr val="FFFFFF"/>
                </a:solidFill>
              </a:rPr>
              <a:t>All the animals are up the big hill, some may be inside, and some may be outside.</a:t>
            </a:r>
            <a:br>
              <a:rPr lang="en-US" sz="3100" b="1" cap="all" dirty="0">
                <a:solidFill>
                  <a:srgbClr val="FFFFFF"/>
                </a:solidFill>
              </a:rPr>
            </a:br>
            <a:endParaRPr lang="en-US" sz="3100" b="1" cap="all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5085B-F103-4D3E-9482-21E68C3BC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1" y="728472"/>
            <a:ext cx="4535304" cy="3027316"/>
          </a:xfrm>
          <a:prstGeom prst="rect">
            <a:avLst/>
          </a:prstGeom>
        </p:spPr>
      </p:pic>
      <p:pic>
        <p:nvPicPr>
          <p:cNvPr id="9" name="Picture 8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D8537D85-7FDA-434B-B258-9FF3D1A7F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39" y="691963"/>
            <a:ext cx="4331558" cy="32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1AEDF-E81D-4C21-9E98-FC48DE0B9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 dirty="0">
                <a:solidFill>
                  <a:srgbClr val="FFFFFF"/>
                </a:solidFill>
              </a:rPr>
              <a:t>At the top there is a café called Tree top where we can have our lunch on picnic benches.</a:t>
            </a:r>
            <a:br>
              <a:rPr lang="en-US" sz="3000" b="1" cap="all" dirty="0">
                <a:solidFill>
                  <a:srgbClr val="FFFFFF"/>
                </a:solidFill>
              </a:rPr>
            </a:br>
            <a:endParaRPr lang="en-US" sz="3000" b="1" cap="all" dirty="0">
              <a:solidFill>
                <a:srgbClr val="FFFFFF"/>
              </a:solidFill>
            </a:endParaRPr>
          </a:p>
        </p:txBody>
      </p:sp>
      <p:pic>
        <p:nvPicPr>
          <p:cNvPr id="5" name="Picture 4" descr="A building with tables and chairs outside&#10;&#10;Description automatically generated with low confidence">
            <a:extLst>
              <a:ext uri="{FF2B5EF4-FFF2-40B4-BE49-F238E27FC236}">
                <a16:creationId xmlns:a16="http://schemas.microsoft.com/office/drawing/2014/main" id="{419271BD-4386-41DF-9A94-BA8F23D21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r="-2" b="-2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52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8B057DF-594A-4B42-8A85-BFCA56887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CDA4847B-CF60-40E1-A181-2B479F8D3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1458"/>
          <a:stretch/>
        </p:blipFill>
        <p:spPr>
          <a:xfrm rot="5400000">
            <a:off x="702079" y="-219479"/>
            <a:ext cx="6367779" cy="7314737"/>
          </a:xfrm>
          <a:prstGeom prst="rect">
            <a:avLst/>
          </a:prstGeom>
        </p:spPr>
      </p:pic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A9D6F5D-A89D-483F-B534-E23F33DD8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6519" y="2023110"/>
            <a:ext cx="5095875" cy="2819399"/>
          </a:xfrm>
          <a:prstGeom prst="rect">
            <a:avLst/>
          </a:prstGeom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dolphin jumping out of water&#10;&#10;Description automatically generated">
            <a:extLst>
              <a:ext uri="{FF2B5EF4-FFF2-40B4-BE49-F238E27FC236}">
                <a16:creationId xmlns:a16="http://schemas.microsoft.com/office/drawing/2014/main" id="{55AD1628-333D-4958-8D0A-A0788B81B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>
          <a:xfrm>
            <a:off x="7555833" y="3446096"/>
            <a:ext cx="4397407" cy="3175683"/>
          </a:xfrm>
          <a:prstGeom prst="rect">
            <a:avLst/>
          </a:prstGeom>
        </p:spPr>
      </p:pic>
      <p:pic>
        <p:nvPicPr>
          <p:cNvPr id="7" name="Picture 6" descr="A lion lying in the grass&#10;&#10;Description automatically generated">
            <a:extLst>
              <a:ext uri="{FF2B5EF4-FFF2-40B4-BE49-F238E27FC236}">
                <a16:creationId xmlns:a16="http://schemas.microsoft.com/office/drawing/2014/main" id="{CF0F851B-6925-45F8-B29F-7A7D3A2A66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745"/>
          <a:stretch/>
        </p:blipFill>
        <p:spPr>
          <a:xfrm>
            <a:off x="7555832" y="240792"/>
            <a:ext cx="4409903" cy="3216701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CB35E9D-BFB5-42AB-8A24-5664560C9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32816" y="3739411"/>
            <a:ext cx="338328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23FC53F-F904-42E0-857F-3FDD5D386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750" y="2189971"/>
            <a:ext cx="4439412" cy="16240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600" b="1" cap="all">
                <a:solidFill>
                  <a:srgbClr val="FFFFFF"/>
                </a:solidFill>
              </a:rPr>
              <a:t>Down the hill there will be lots more animals for us to see.</a:t>
            </a:r>
            <a:br>
              <a:rPr lang="en-US" sz="2600" b="1" cap="all">
                <a:solidFill>
                  <a:srgbClr val="FFFFFF"/>
                </a:solidFill>
              </a:rPr>
            </a:br>
            <a:endParaRPr lang="en-US" sz="2600" b="1" cap="all">
              <a:solidFill>
                <a:srgbClr val="FFFFFF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301C08-0912-4CA9-9571-10EEB4A52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32" y="246888"/>
            <a:ext cx="0" cy="636422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7C4134-CEC9-445C-A583-1EAC3165C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32" y="3456431"/>
            <a:ext cx="4407408" cy="0"/>
          </a:xfrm>
          <a:prstGeom prst="line">
            <a:avLst/>
          </a:prstGeom>
          <a:ln w="31750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141853E-D030-451D-993A-7FAFDA03E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31750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9731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275DC-6F51-4000-8672-3718BCDB2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600" b="1" cap="all" dirty="0">
                <a:solidFill>
                  <a:srgbClr val="FFFFFF"/>
                </a:solidFill>
              </a:rPr>
              <a:t>When it’s time to go home we leave through the giftshop</a:t>
            </a:r>
          </a:p>
        </p:txBody>
      </p:sp>
      <p:pic>
        <p:nvPicPr>
          <p:cNvPr id="5" name="Content Placeholder 4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EECD2255-E4C8-47DF-B54C-709BB31D4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r="25530" b="1"/>
          <a:stretch/>
        </p:blipFill>
        <p:spPr>
          <a:xfrm>
            <a:off x="872065" y="857675"/>
            <a:ext cx="3135414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48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1480FC-7901-40F2-8538-739D6CD4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5BCBED-A6B8-49F8-966E-3424F39C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C5E09C-4939-469C-A1BD-6386726DA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C07E6B-7C94-4DF2-AA61-0BC69CC6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600" b="1" cap="all">
                <a:solidFill>
                  <a:srgbClr val="FFFFFF"/>
                </a:solidFill>
              </a:rPr>
              <a:t>Then we say goodbye to the zoo and head back to school on the bus.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783CD-C844-4FA7-ACA9-A319613CA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5" t="9653" r="8592" b="12964"/>
          <a:stretch/>
        </p:blipFill>
        <p:spPr>
          <a:xfrm>
            <a:off x="6394582" y="243840"/>
            <a:ext cx="5246559" cy="3310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9D2832-86F1-49ED-8C5F-BFFD65C4F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" b="-4"/>
          <a:stretch/>
        </p:blipFill>
        <p:spPr>
          <a:xfrm>
            <a:off x="550859" y="206836"/>
            <a:ext cx="3975988" cy="3385441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E044F79-9A4C-4D26-A584-7B6AE2FF8B86}"/>
              </a:ext>
            </a:extLst>
          </p:cNvPr>
          <p:cNvSpPr/>
          <p:nvPr/>
        </p:nvSpPr>
        <p:spPr>
          <a:xfrm>
            <a:off x="4609322" y="1548882"/>
            <a:ext cx="1595535" cy="39183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F483-3DAD-4E69-878C-3D8AEE28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 the zoo we will see lots of different animals, plants, buildings and people.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 descr="A close-up of a monkey&#10;&#10;Description automatically generated with medium confidence">
            <a:extLst>
              <a:ext uri="{FF2B5EF4-FFF2-40B4-BE49-F238E27FC236}">
                <a16:creationId xmlns:a16="http://schemas.microsoft.com/office/drawing/2014/main" id="{2842205D-75C4-4DAA-9473-C3A1978D4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39" y="4272511"/>
            <a:ext cx="1603495" cy="2017196"/>
          </a:xfrm>
          <a:prstGeom prst="rect">
            <a:avLst/>
          </a:prstGeom>
        </p:spPr>
      </p:pic>
      <p:pic>
        <p:nvPicPr>
          <p:cNvPr id="7" name="Picture 6" descr="A picture containing grass, antelope, mammal, outdoor&#10;&#10;Description automatically generated">
            <a:extLst>
              <a:ext uri="{FF2B5EF4-FFF2-40B4-BE49-F238E27FC236}">
                <a16:creationId xmlns:a16="http://schemas.microsoft.com/office/drawing/2014/main" id="{C81B4207-6A61-4244-8DB7-B8F58C6C9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6"/>
          <a:stretch/>
        </p:blipFill>
        <p:spPr>
          <a:xfrm>
            <a:off x="3285267" y="1802764"/>
            <a:ext cx="1725440" cy="2285181"/>
          </a:xfrm>
          <a:prstGeom prst="rect">
            <a:avLst/>
          </a:prstGeom>
        </p:spPr>
      </p:pic>
      <p:pic>
        <p:nvPicPr>
          <p:cNvPr id="11" name="Picture 10" descr="A picture containing bird, bird of prey, outdoor, eagle&#10;&#10;Description automatically generated">
            <a:extLst>
              <a:ext uri="{FF2B5EF4-FFF2-40B4-BE49-F238E27FC236}">
                <a16:creationId xmlns:a16="http://schemas.microsoft.com/office/drawing/2014/main" id="{11F119EE-E84D-4B8F-8BA1-587D4C7C5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94" y="4922383"/>
            <a:ext cx="2368577" cy="1581151"/>
          </a:xfrm>
          <a:prstGeom prst="rect">
            <a:avLst/>
          </a:prstGeom>
        </p:spPr>
      </p:pic>
      <p:pic>
        <p:nvPicPr>
          <p:cNvPr id="15" name="Picture 14" descr="A group of small animals&#10;&#10;Description automatically generated with low confidence">
            <a:extLst>
              <a:ext uri="{FF2B5EF4-FFF2-40B4-BE49-F238E27FC236}">
                <a16:creationId xmlns:a16="http://schemas.microsoft.com/office/drawing/2014/main" id="{DF8E6FB7-BD6D-42B7-A19D-3B3C687F7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615" y="1622643"/>
            <a:ext cx="2264212" cy="1698159"/>
          </a:xfrm>
          <a:prstGeom prst="rect">
            <a:avLst/>
          </a:prstGeom>
        </p:spPr>
      </p:pic>
      <p:pic>
        <p:nvPicPr>
          <p:cNvPr id="17" name="Picture 16" descr="A green lizard on a branch&#10;&#10;Description automatically generated with medium confidence">
            <a:extLst>
              <a:ext uri="{FF2B5EF4-FFF2-40B4-BE49-F238E27FC236}">
                <a16:creationId xmlns:a16="http://schemas.microsoft.com/office/drawing/2014/main" id="{003199FC-3665-4563-98B9-D173CA461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7" y="3354429"/>
            <a:ext cx="2301490" cy="1534326"/>
          </a:xfrm>
          <a:prstGeom prst="rect">
            <a:avLst/>
          </a:prstGeom>
        </p:spPr>
      </p:pic>
      <p:pic>
        <p:nvPicPr>
          <p:cNvPr id="19" name="Picture 18" descr="A bee on a flower&#10;&#10;Description automatically generated with medium confidence">
            <a:extLst>
              <a:ext uri="{FF2B5EF4-FFF2-40B4-BE49-F238E27FC236}">
                <a16:creationId xmlns:a16="http://schemas.microsoft.com/office/drawing/2014/main" id="{0337794F-53C0-4E54-946E-829D407C2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43" y="1802764"/>
            <a:ext cx="2827732" cy="2120799"/>
          </a:xfrm>
          <a:prstGeom prst="rect">
            <a:avLst/>
          </a:prstGeom>
        </p:spPr>
      </p:pic>
      <p:pic>
        <p:nvPicPr>
          <p:cNvPr id="21" name="Picture 20" descr="A butterfly on a purple flower&#10;&#10;Description automatically generated">
            <a:extLst>
              <a:ext uri="{FF2B5EF4-FFF2-40B4-BE49-F238E27FC236}">
                <a16:creationId xmlns:a16="http://schemas.microsoft.com/office/drawing/2014/main" id="{B4AAC067-D412-42FC-AA09-2C09F3AED1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/>
          <a:stretch/>
        </p:blipFill>
        <p:spPr>
          <a:xfrm>
            <a:off x="5235521" y="4272511"/>
            <a:ext cx="2905773" cy="1753300"/>
          </a:xfrm>
          <a:prstGeom prst="rect">
            <a:avLst/>
          </a:prstGeom>
        </p:spPr>
      </p:pic>
      <p:pic>
        <p:nvPicPr>
          <p:cNvPr id="25" name="Picture 24" descr="A picture containing tree, outdoor, sky, road&#10;&#10;Description automatically generated">
            <a:extLst>
              <a:ext uri="{FF2B5EF4-FFF2-40B4-BE49-F238E27FC236}">
                <a16:creationId xmlns:a16="http://schemas.microsoft.com/office/drawing/2014/main" id="{FAF26759-80AB-47CB-9219-822CD9A88C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511" y="1895354"/>
            <a:ext cx="3304352" cy="1935617"/>
          </a:xfrm>
          <a:prstGeom prst="rect">
            <a:avLst/>
          </a:prstGeom>
        </p:spPr>
      </p:pic>
      <p:pic>
        <p:nvPicPr>
          <p:cNvPr id="27" name="Picture 26" descr="A green building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FC8FEFD9-F87C-46DC-8BA9-04A9799CF1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66" y="4228622"/>
            <a:ext cx="3091628" cy="20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75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0939C76-33C3-4EA8-A6CE-00F0E8DC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6240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100" b="1" cap="all">
                <a:solidFill>
                  <a:srgbClr val="FFFFFF"/>
                </a:solidFill>
              </a:rPr>
              <a:t>First, we will get on the bus at school with our teacher and classmates.</a:t>
            </a:r>
            <a:br>
              <a:rPr lang="en-US" sz="3100" b="1" cap="all">
                <a:solidFill>
                  <a:srgbClr val="FFFFFF"/>
                </a:solidFill>
              </a:rPr>
            </a:br>
            <a:endParaRPr lang="en-US" sz="3100" b="1" cap="all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08967-D43B-4AAD-9922-9A56EC569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53" r="1" b="27566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21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E8CF0-B549-4258-A8A3-BB8E1DDB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400" b="1" cap="all">
                <a:solidFill>
                  <a:srgbClr val="FFFFFF"/>
                </a:solidFill>
              </a:rPr>
              <a:t>The bus will go up a hill and bring us to the doors of Belfast zoo</a:t>
            </a:r>
            <a:br>
              <a:rPr lang="en-US" sz="3400" b="1" cap="all">
                <a:solidFill>
                  <a:srgbClr val="FFFFFF"/>
                </a:solidFill>
              </a:rPr>
            </a:br>
            <a:endParaRPr lang="en-US" sz="3400" b="1" cap="all">
              <a:solidFill>
                <a:srgbClr val="FFFFFF"/>
              </a:solidFill>
            </a:endParaRPr>
          </a:p>
        </p:txBody>
      </p:sp>
      <p:pic>
        <p:nvPicPr>
          <p:cNvPr id="5" name="Content Placeholder 4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4CB0E514-188B-4369-B6B8-3E98F740C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13434" b="1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4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B48365C-39E4-41C6-B96C-26408CCFA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6C03931-92CB-4E6A-822B-50DE06211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562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5D924A8-0CBC-4398-8B74-63D26D33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9397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5217770-871E-441F-AD70-16C1E0D5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74CCD-09F5-43CE-B78A-B99B44186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07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900" b="1" cap="all">
                <a:solidFill>
                  <a:srgbClr val="FFFFFF"/>
                </a:solidFill>
              </a:rPr>
              <a:t>We will go to the Lady/Man at reception to pay and wait with our teacher and classmates here. The lady/Man will also give us a map of the zoo</a:t>
            </a:r>
            <a:br>
              <a:rPr lang="en-US" sz="2900" b="1" cap="all">
                <a:solidFill>
                  <a:srgbClr val="FFFFFF"/>
                </a:solidFill>
              </a:rPr>
            </a:br>
            <a:endParaRPr lang="en-US" sz="2900" b="1" cap="all">
              <a:solidFill>
                <a:srgbClr val="FFFFFF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31D9BD-07E7-4FED-9A0B-DD9B6EC49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730" y="728472"/>
            <a:ext cx="3443878" cy="254050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3CAE0-FFA2-4EC1-AD15-8D8545356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735" y="817624"/>
            <a:ext cx="1691366" cy="239344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3F450D6-4ADD-4996-A79D-C5304C2F9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731" y="3589019"/>
            <a:ext cx="3443878" cy="2542032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indoor, playing, game&#10;&#10;Description automatically generated">
            <a:extLst>
              <a:ext uri="{FF2B5EF4-FFF2-40B4-BE49-F238E27FC236}">
                <a16:creationId xmlns:a16="http://schemas.microsoft.com/office/drawing/2014/main" id="{8EA3B1E1-A7A8-4E19-A916-F859AE50C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66" y="3846835"/>
            <a:ext cx="3035808" cy="20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1480FC-7901-40F2-8538-739D6CD4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5BCBED-A6B8-49F8-966E-3424F39C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C5E09C-4939-469C-A1BD-6386726DA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96DEBEE-2811-42BD-A94C-BCA9A035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100" b="1" cap="all">
                <a:solidFill>
                  <a:srgbClr val="FFFFFF"/>
                </a:solidFill>
              </a:rPr>
              <a:t>Then we follow the arrows up the big hill and will walk pass Floral hall </a:t>
            </a:r>
            <a:br>
              <a:rPr lang="en-US" sz="3100" b="1" cap="all">
                <a:solidFill>
                  <a:srgbClr val="FFFFFF"/>
                </a:solidFill>
              </a:rPr>
            </a:br>
            <a:endParaRPr lang="en-US" sz="3100" b="1" cap="all">
              <a:solidFill>
                <a:srgbClr val="FFFFFF"/>
              </a:solidFill>
            </a:endParaRPr>
          </a:p>
        </p:txBody>
      </p:sp>
      <p:pic>
        <p:nvPicPr>
          <p:cNvPr id="6" name="Picture 5" descr="A person and a child walking on a path surrounded by bushes&#10;&#10;Description automatically generated with low confidence">
            <a:extLst>
              <a:ext uri="{FF2B5EF4-FFF2-40B4-BE49-F238E27FC236}">
                <a16:creationId xmlns:a16="http://schemas.microsoft.com/office/drawing/2014/main" id="{9B6500E0-D138-4889-9998-D6883E186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 r="-2" b="7436"/>
          <a:stretch/>
        </p:blipFill>
        <p:spPr>
          <a:xfrm>
            <a:off x="243840" y="256540"/>
            <a:ext cx="7287768" cy="3764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46E00-EB7C-4636-BFB2-500A1EC8E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0" r="-2" b="29499"/>
          <a:stretch/>
        </p:blipFill>
        <p:spPr>
          <a:xfrm>
            <a:off x="7531608" y="256540"/>
            <a:ext cx="4420906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9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7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31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3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85D0C0-3FE0-41A5-8AB6-91E76B9E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10" y="4441689"/>
            <a:ext cx="9966960" cy="1325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2800" b="1" cap="all" dirty="0">
                <a:solidFill>
                  <a:srgbClr val="FFFFFF"/>
                </a:solidFill>
              </a:rPr>
              <a:t>This will bring us to education </a:t>
            </a:r>
            <a:r>
              <a:rPr lang="en-US" sz="2800" b="1" cap="all" dirty="0" err="1">
                <a:solidFill>
                  <a:srgbClr val="FFFFFF"/>
                </a:solidFill>
              </a:rPr>
              <a:t>centre</a:t>
            </a:r>
            <a:r>
              <a:rPr lang="en-US" sz="2800" b="1" cap="all" dirty="0">
                <a:solidFill>
                  <a:srgbClr val="FFFFFF"/>
                </a:solidFill>
              </a:rPr>
              <a:t>, where we will meet the education officer who will teach us all about animals. </a:t>
            </a:r>
            <a:br>
              <a:rPr lang="en-US" sz="2100" b="1" cap="all" dirty="0">
                <a:solidFill>
                  <a:srgbClr val="FFFFFF"/>
                </a:solidFill>
              </a:rPr>
            </a:br>
            <a:endParaRPr lang="en-US" sz="2100" b="1" cap="all" dirty="0">
              <a:solidFill>
                <a:srgbClr val="FFFFFF"/>
              </a:solidFill>
            </a:endParaRPr>
          </a:p>
        </p:txBody>
      </p:sp>
      <p:sp>
        <p:nvSpPr>
          <p:cNvPr id="44" name="Rectangle 35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green building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F20D318F-9692-4781-AB35-8B97D79E5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1" y="728472"/>
            <a:ext cx="4535304" cy="3027316"/>
          </a:xfrm>
          <a:prstGeom prst="rect">
            <a:avLst/>
          </a:prstGeom>
        </p:spPr>
      </p:pic>
      <p:pic>
        <p:nvPicPr>
          <p:cNvPr id="8" name="Picture 7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AD8BC31B-56FC-4806-8402-0E15DF7B7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66" y="708306"/>
            <a:ext cx="4565516" cy="30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5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F5D625-7B9D-4D11-A368-DE1F57AE7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5"/>
            <a:ext cx="4566230" cy="3437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400" b="1" cap="all" dirty="0">
                <a:solidFill>
                  <a:srgbClr val="FFFFFF"/>
                </a:solidFill>
              </a:rPr>
              <a:t>After the lesson is over, we get to </a:t>
            </a:r>
            <a:r>
              <a:rPr lang="en-US" sz="3400" b="1" u="sng" cap="all" dirty="0">
                <a:solidFill>
                  <a:srgbClr val="FFFFFF"/>
                </a:solidFill>
              </a:rPr>
              <a:t>explore</a:t>
            </a:r>
            <a:r>
              <a:rPr lang="en-US" sz="3400" b="1" cap="all" dirty="0">
                <a:solidFill>
                  <a:srgbClr val="FFFFFF"/>
                </a:solidFill>
              </a:rPr>
              <a:t> the zoo with our teacher and classmates</a:t>
            </a:r>
            <a:br>
              <a:rPr lang="en-US" sz="3400" b="1" cap="all" dirty="0">
                <a:solidFill>
                  <a:srgbClr val="FFFFFF"/>
                </a:solidFill>
              </a:rPr>
            </a:br>
            <a:endParaRPr lang="en-US" sz="3400" b="1" cap="all" dirty="0">
              <a:solidFill>
                <a:srgbClr val="FFFFFF"/>
              </a:solidFill>
            </a:endParaRPr>
          </a:p>
        </p:txBody>
      </p:sp>
      <p:pic>
        <p:nvPicPr>
          <p:cNvPr id="5" name="Picture 4" descr="A group of giraffes and zebras in a zoo exhibit&#10;&#10;Description automatically generated">
            <a:extLst>
              <a:ext uri="{FF2B5EF4-FFF2-40B4-BE49-F238E27FC236}">
                <a16:creationId xmlns:a16="http://schemas.microsoft.com/office/drawing/2014/main" id="{D8AFF309-4866-48B5-BA9D-B0DB37F9F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6" r="9036" b="3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CCAE0E-F184-45F6-AA49-56B9F4C5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600" b="1" cap="all" dirty="0">
                <a:solidFill>
                  <a:srgbClr val="FFFFFF"/>
                </a:solidFill>
              </a:rPr>
              <a:t>Beside the pond with the flamingos and ducks there is a big play park where we can have snack and play.</a:t>
            </a:r>
            <a:br>
              <a:rPr lang="en-US" sz="2600" b="1" cap="all" dirty="0">
                <a:solidFill>
                  <a:srgbClr val="FFFFFF"/>
                </a:solidFill>
              </a:rPr>
            </a:br>
            <a:endParaRPr lang="en-US" sz="2600" b="1" cap="all" dirty="0">
              <a:solidFill>
                <a:srgbClr val="FFFFFF"/>
              </a:solidFill>
            </a:endParaRPr>
          </a:p>
        </p:txBody>
      </p:sp>
      <p:pic>
        <p:nvPicPr>
          <p:cNvPr id="5" name="Picture 4" descr="A picture containing sky, outdoor, area, playground&#10;&#10;Description automatically generated">
            <a:extLst>
              <a:ext uri="{FF2B5EF4-FFF2-40B4-BE49-F238E27FC236}">
                <a16:creationId xmlns:a16="http://schemas.microsoft.com/office/drawing/2014/main" id="{3D728F91-89CA-4B35-A2BC-AEB7A7732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r="19691" b="-2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5673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176</TotalTime>
  <Words>263</Words>
  <Application>Microsoft Office PowerPoint</Application>
  <PresentationFormat>Widescreen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Corbel</vt:lpstr>
      <vt:lpstr>Basis</vt:lpstr>
      <vt:lpstr>We are going on a trip to Belfast zoo with school</vt:lpstr>
      <vt:lpstr>At the zoo we will see lots of different animals, plants, buildings and people. </vt:lpstr>
      <vt:lpstr>First, we will get on the bus at school with our teacher and classmates. </vt:lpstr>
      <vt:lpstr>The bus will go up a hill and bring us to the doors of Belfast zoo </vt:lpstr>
      <vt:lpstr>We will go to the Lady/Man at reception to pay and wait with our teacher and classmates here. The lady/Man will also give us a map of the zoo </vt:lpstr>
      <vt:lpstr>Then we follow the arrows up the big hill and will walk pass Floral hall  </vt:lpstr>
      <vt:lpstr>This will bring us to education centre, where we will meet the education officer who will teach us all about animals.  </vt:lpstr>
      <vt:lpstr>After the lesson is over, we get to explore the zoo with our teacher and classmates </vt:lpstr>
      <vt:lpstr>Beside the pond with the flamingos and ducks there is a big play park where we can have snack and play. </vt:lpstr>
      <vt:lpstr>All the animals are up the big hill, some may be inside, and some may be outside. </vt:lpstr>
      <vt:lpstr>At the top there is a café called Tree top where we can have our lunch on picnic benches. </vt:lpstr>
      <vt:lpstr>Down the hill there will be lots more animals for us to see. </vt:lpstr>
      <vt:lpstr>When it’s time to go home we leave through the giftshop</vt:lpstr>
      <vt:lpstr>Then we say goodbye to the zoo and head back to school on the bus.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I’m going on a trip to Belfast zoo with my school</dc:title>
  <dc:creator>Aine Kearney</dc:creator>
  <cp:lastModifiedBy>Aine Kearney</cp:lastModifiedBy>
  <cp:revision>11</cp:revision>
  <dcterms:created xsi:type="dcterms:W3CDTF">2022-02-09T08:35:48Z</dcterms:created>
  <dcterms:modified xsi:type="dcterms:W3CDTF">2022-02-24T09:31:54Z</dcterms:modified>
</cp:coreProperties>
</file>